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6600"/>
    <a:srgbClr val="F5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434" autoAdjust="0"/>
  </p:normalViewPr>
  <p:slideViewPr>
    <p:cSldViewPr>
      <p:cViewPr>
        <p:scale>
          <a:sx n="60" d="100"/>
          <a:sy n="60" d="100"/>
        </p:scale>
        <p:origin x="-2160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1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7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70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90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84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99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F4B2-1328-4134-824B-1AFB1A2B5951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D781-1D19-4103-BD32-9619DC2DE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0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mailto:suporteconstelacao@sercomtel.com.br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hyperlink" Target="http://www.tupperware.com.br/constelacao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lb-s1-p.mlstatic.com/tupperware-pas-para-pat-647601-MLB20388693485_082015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91" y="2432720"/>
            <a:ext cx="1537065" cy="15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45"/>
          <p:cNvSpPr>
            <a:spLocks noChangeArrowheads="1"/>
          </p:cNvSpPr>
          <p:nvPr/>
        </p:nvSpPr>
        <p:spPr bwMode="auto">
          <a:xfrm>
            <a:off x="35381" y="8265368"/>
            <a:ext cx="6742614" cy="1209040"/>
          </a:xfrm>
          <a:prstGeom prst="wave">
            <a:avLst>
              <a:gd name="adj1" fmla="val 20644"/>
              <a:gd name="adj2" fmla="val 0"/>
            </a:avLst>
          </a:prstGeom>
          <a:solidFill>
            <a:srgbClr val="F5FBAB"/>
          </a:solidFill>
          <a:ln>
            <a:noFill/>
          </a:ln>
          <a:extLst/>
        </p:spPr>
        <p:txBody>
          <a:bodyPr rot="0" vert="horz" wrap="none" lIns="0" tIns="0" rIns="0" bIns="0" anchor="t" anchorCtr="0" upright="1">
            <a:noAutofit/>
          </a:bodyPr>
          <a:lstStyle/>
          <a:p>
            <a:endParaRPr lang="pt-BR"/>
          </a:p>
        </p:txBody>
      </p:sp>
      <p:sp>
        <p:nvSpPr>
          <p:cNvPr id="20" name="Text Box 147"/>
          <p:cNvSpPr txBox="1">
            <a:spLocks noChangeArrowheads="1"/>
          </p:cNvSpPr>
          <p:nvPr/>
        </p:nvSpPr>
        <p:spPr bwMode="auto">
          <a:xfrm>
            <a:off x="6185773" y="8317438"/>
            <a:ext cx="352425" cy="87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pt-BR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381" y="7833320"/>
            <a:ext cx="6777995" cy="2016224"/>
          </a:xfrm>
          <a:prstGeom prst="rect">
            <a:avLst/>
          </a:prstGeom>
          <a:noFill/>
          <a:ln w="63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726"/>
          <p:cNvSpPr txBox="1">
            <a:spLocks noChangeArrowheads="1"/>
          </p:cNvSpPr>
          <p:nvPr/>
        </p:nvSpPr>
        <p:spPr bwMode="auto">
          <a:xfrm>
            <a:off x="-27384" y="46162"/>
            <a:ext cx="668083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36000" bIns="0" anchor="t" anchorCtr="0" upright="1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spcAft>
                <a:spcPts val="0"/>
              </a:spcAft>
            </a:pPr>
            <a:r>
              <a:rPr lang="pt-BR" sz="2200" b="1" i="1" dirty="0" smtClean="0">
                <a:solidFill>
                  <a:srgbClr val="595959"/>
                </a:solidFill>
                <a:latin typeface="Arial Black"/>
                <a:ea typeface="Times New Roman"/>
                <a:cs typeface="Calibri"/>
              </a:rPr>
              <a:t>Encontro de Negócios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 Box 668"/>
          <p:cNvSpPr txBox="1">
            <a:spLocks noChangeArrowheads="1"/>
          </p:cNvSpPr>
          <p:nvPr/>
        </p:nvSpPr>
        <p:spPr bwMode="auto">
          <a:xfrm>
            <a:off x="145916" y="27192"/>
            <a:ext cx="378714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2200" b="1" dirty="0">
                <a:solidFill>
                  <a:srgbClr val="D60093"/>
                </a:solidFill>
                <a:effectLst/>
                <a:latin typeface="Arial Black"/>
                <a:ea typeface="Times New Roman"/>
                <a:cs typeface="Aharoni"/>
              </a:rPr>
              <a:t>Tupperware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Caixa de texto 1864"/>
          <p:cNvSpPr txBox="1">
            <a:spLocks/>
          </p:cNvSpPr>
          <p:nvPr/>
        </p:nvSpPr>
        <p:spPr>
          <a:xfrm>
            <a:off x="0" y="372294"/>
            <a:ext cx="6858000" cy="476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1100" b="1" dirty="0">
                <a:solidFill>
                  <a:srgbClr val="404040"/>
                </a:solidFill>
                <a:effectLst/>
                <a:ea typeface="Times New Roman"/>
              </a:rPr>
              <a:t>DISTRIBUIÇÃO CONSTELAÇÃO </a:t>
            </a:r>
            <a:r>
              <a:rPr lang="pt-BR" sz="1000" b="1" dirty="0">
                <a:solidFill>
                  <a:srgbClr val="404040"/>
                </a:solidFill>
                <a:effectLst/>
                <a:ea typeface="Times New Roman"/>
              </a:rPr>
              <a:t>e-mail: </a:t>
            </a:r>
            <a:r>
              <a:rPr lang="pt-BR" sz="1000" u="sng" dirty="0" err="1">
                <a:solidFill>
                  <a:srgbClr val="0000FF"/>
                </a:solidFill>
                <a:effectLst/>
                <a:ea typeface="Times New Roman"/>
                <a:hlinkClick r:id="rId3"/>
              </a:rPr>
              <a:t>suporteconstelacao@sercomtel.com.br</a:t>
            </a:r>
            <a:r>
              <a:rPr lang="pt-BR" sz="1000" b="1" dirty="0" err="1">
                <a:solidFill>
                  <a:srgbClr val="404040"/>
                </a:solidFill>
                <a:effectLst/>
                <a:ea typeface="Times New Roman"/>
              </a:rPr>
              <a:t>|Site</a:t>
            </a:r>
            <a:r>
              <a:rPr lang="pt-BR" sz="1000" b="1" dirty="0">
                <a:solidFill>
                  <a:srgbClr val="404040"/>
                </a:solidFill>
                <a:effectLst/>
                <a:ea typeface="Times New Roman"/>
              </a:rPr>
              <a:t>: </a:t>
            </a:r>
            <a:r>
              <a:rPr lang="pt-BR" sz="1000" u="sng" dirty="0">
                <a:solidFill>
                  <a:srgbClr val="0000FF"/>
                </a:solidFill>
                <a:effectLst/>
                <a:ea typeface="Times New Roman"/>
                <a:hlinkClick r:id="rId4"/>
              </a:rPr>
              <a:t>www.tupperware.com.br/constelacao</a:t>
            </a:r>
            <a:endParaRPr lang="pt-BR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1100" b="1" dirty="0">
                <a:solidFill>
                  <a:srgbClr val="404040"/>
                </a:solidFill>
                <a:effectLst/>
                <a:ea typeface="Times New Roman"/>
              </a:rPr>
              <a:t>Endereço: Rua Visconde de Mauá, 124 Jd. </a:t>
            </a:r>
            <a:r>
              <a:rPr lang="pt-BR" sz="1100" b="1" dirty="0" err="1">
                <a:solidFill>
                  <a:srgbClr val="404040"/>
                </a:solidFill>
                <a:effectLst/>
                <a:ea typeface="Times New Roman"/>
              </a:rPr>
              <a:t>Shangri-lá</a:t>
            </a:r>
            <a:r>
              <a:rPr lang="pt-BR" sz="1100" b="1" dirty="0">
                <a:solidFill>
                  <a:srgbClr val="404040"/>
                </a:solidFill>
                <a:effectLst/>
                <a:ea typeface="Times New Roman"/>
              </a:rPr>
              <a:t> | Londrina-PR | Fone/FAX: (43) 3374-5959 </a:t>
            </a:r>
            <a:r>
              <a:rPr lang="pt-BR" sz="1100" b="1" dirty="0" err="1">
                <a:solidFill>
                  <a:srgbClr val="404040"/>
                </a:solidFill>
                <a:effectLst/>
                <a:ea typeface="Times New Roman"/>
              </a:rPr>
              <a:t>Cel</a:t>
            </a:r>
            <a:r>
              <a:rPr lang="pt-BR" sz="1100" b="1" dirty="0">
                <a:solidFill>
                  <a:srgbClr val="404040"/>
                </a:solidFill>
                <a:effectLst/>
                <a:ea typeface="Times New Roman"/>
              </a:rPr>
              <a:t>: (43)9800-5005</a:t>
            </a:r>
            <a:endParaRPr lang="pt-BR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0" y="387386"/>
            <a:ext cx="6706875" cy="0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>
            <a:spLocks/>
          </p:cNvSpPr>
          <p:nvPr/>
        </p:nvSpPr>
        <p:spPr>
          <a:xfrm flipV="1">
            <a:off x="6715765" y="335316"/>
            <a:ext cx="62230" cy="63500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5381" y="5889104"/>
            <a:ext cx="6777995" cy="18722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 de texto 6"/>
          <p:cNvSpPr txBox="1">
            <a:spLocks/>
          </p:cNvSpPr>
          <p:nvPr/>
        </p:nvSpPr>
        <p:spPr>
          <a:xfrm>
            <a:off x="260648" y="7833320"/>
            <a:ext cx="3960440" cy="6480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Gabriola" panose="04040605051002020D02" pitchFamily="82" charset="0"/>
                <a:ea typeface="Times New Roman"/>
                <a:cs typeface="Estrangelo Edessa" panose="03080600000000000000" pitchFamily="66" charset="0"/>
              </a:rPr>
              <a:t>Gentileza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/>
                <a:latin typeface="Gabriola" panose="04040605051002020D02" pitchFamily="82" charset="0"/>
                <a:ea typeface="Times New Roman"/>
                <a:cs typeface="Estrangelo Edessa" panose="03080600000000000000" pitchFamily="66" charset="0"/>
              </a:rPr>
              <a:t>da Receita:</a:t>
            </a:r>
            <a:endParaRPr lang="pt-BR" sz="2400" dirty="0">
              <a:solidFill>
                <a:schemeClr val="accent6">
                  <a:lumMod val="75000"/>
                </a:schemeClr>
              </a:solidFill>
              <a:effectLst/>
              <a:latin typeface="Gabriola" panose="04040605051002020D02" pitchFamily="82" charset="0"/>
              <a:ea typeface="Times New Roman"/>
              <a:cs typeface="Estrangelo Edessa" panose="03080600000000000000" pitchFamily="66" charset="0"/>
            </a:endParaRPr>
          </a:p>
          <a:p>
            <a:pPr algn="ctr"/>
            <a:r>
              <a:rPr lang="pt-BR" sz="1100" dirty="0"/>
              <a:t>Maria Luiza/Solar-(43) 3327-4538 /8408-7745</a:t>
            </a:r>
          </a:p>
          <a:p>
            <a:pPr algn="ctr"/>
            <a:endParaRPr lang="pt-BR" sz="1050" dirty="0">
              <a:solidFill>
                <a:schemeClr val="tx1">
                  <a:lumMod val="75000"/>
                  <a:lumOff val="25000"/>
                </a:schemeClr>
              </a:solidFill>
              <a:latin typeface="Estrangelo Edessa" panose="03080600000000000000" pitchFamily="66" charset="0"/>
              <a:ea typeface="Times New Roman"/>
              <a:cs typeface="Estrangelo Edessa" panose="03080600000000000000" pitchFamily="66" charset="0"/>
            </a:endParaRPr>
          </a:p>
          <a:p>
            <a:pPr algn="ctr"/>
            <a:endParaRPr lang="pt-BR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CaixaDeTexto 2"/>
          <p:cNvSpPr txBox="1">
            <a:spLocks noChangeArrowheads="1"/>
          </p:cNvSpPr>
          <p:nvPr/>
        </p:nvSpPr>
        <p:spPr bwMode="auto">
          <a:xfrm>
            <a:off x="4797152" y="7997957"/>
            <a:ext cx="1980842" cy="17795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0" anchor="t" anchorCtr="0" upright="1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100" b="1" kern="1200" dirty="0">
                <a:solidFill>
                  <a:srgbClr val="0066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Times New Roman"/>
                <a:cs typeface="Times New Roman"/>
              </a:rPr>
              <a:t> </a:t>
            </a:r>
            <a:endParaRPr lang="pt-BR" sz="600" kern="1200" dirty="0" smtClean="0">
              <a:solidFill>
                <a:srgbClr val="D60093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1050" kern="120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Esperamos por</a:t>
            </a:r>
            <a:r>
              <a:rPr lang="pt-BR" sz="800" dirty="0" smtClean="0">
                <a:solidFill>
                  <a:srgbClr val="002060"/>
                </a:solidFill>
                <a:latin typeface="Century Gothic" pitchFamily="34" charset="0"/>
                <a:ea typeface="Times New Roman"/>
              </a:rPr>
              <a:t> </a:t>
            </a:r>
            <a:r>
              <a:rPr lang="pt-BR" sz="1050" kern="120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você </a:t>
            </a:r>
            <a:r>
              <a:rPr lang="pt-BR" sz="105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na nossa próxima Reunião de Negócios:</a:t>
            </a:r>
          </a:p>
          <a:p>
            <a:pPr algn="ctr">
              <a:spcAft>
                <a:spcPts val="0"/>
              </a:spcAft>
            </a:pPr>
            <a:r>
              <a:rPr lang="pt-BR" sz="1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Dia 29/02/2016 às 14:30h</a:t>
            </a:r>
          </a:p>
          <a:p>
            <a:pPr algn="ctr">
              <a:spcAft>
                <a:spcPts val="0"/>
              </a:spcAft>
            </a:pPr>
            <a:r>
              <a:rPr lang="pt-BR" sz="105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Convide suas amigas e venha prestigiar esse momento.</a:t>
            </a:r>
          </a:p>
          <a:p>
            <a:pPr algn="ctr">
              <a:spcAft>
                <a:spcPts val="0"/>
              </a:spcAft>
            </a:pPr>
            <a:r>
              <a:rPr lang="pt-BR" sz="100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Rua Visconde de Mauá, 124.</a:t>
            </a:r>
          </a:p>
          <a:p>
            <a:pPr algn="ctr">
              <a:spcAft>
                <a:spcPts val="0"/>
              </a:spcAft>
            </a:pPr>
            <a:r>
              <a:rPr lang="pt-BR" sz="100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Jardim </a:t>
            </a:r>
            <a:r>
              <a:rPr lang="pt-BR" sz="1000" dirty="0" err="1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Shangri-lá</a:t>
            </a:r>
            <a:endParaRPr lang="pt-BR" sz="1000" dirty="0" smtClean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1000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Londrina/PR.</a:t>
            </a:r>
            <a:endParaRPr lang="pt-BR" sz="1000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pt-BR" sz="800" b="1" dirty="0" smtClean="0">
              <a:solidFill>
                <a:srgbClr val="00B05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pt-BR" sz="9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pt-BR" sz="800" dirty="0">
              <a:solidFill>
                <a:srgbClr val="003300"/>
              </a:solidFill>
              <a:effectLst/>
              <a:latin typeface="Century Gothic" pitchFamily="34" charset="0"/>
              <a:ea typeface="Times New Roman"/>
            </a:endParaRPr>
          </a:p>
        </p:txBody>
      </p:sp>
      <p:pic>
        <p:nvPicPr>
          <p:cNvPr id="29" name="Picture 4" descr="http://bluegean.in/wp-content/uploads/2014/08/woman-point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4559" y="8033672"/>
            <a:ext cx="902633" cy="17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5381" y="848544"/>
            <a:ext cx="6777995" cy="49685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0610" y="848544"/>
            <a:ext cx="650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Patê Prático</a:t>
            </a:r>
            <a:endParaRPr lang="pt-B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6632" y="1784648"/>
            <a:ext cx="20882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Ingredientes</a:t>
            </a:r>
          </a:p>
          <a:p>
            <a:endParaRPr lang="pt-BR" sz="1100" dirty="0"/>
          </a:p>
          <a:p>
            <a:r>
              <a:rPr lang="pt-BR" sz="1400" dirty="0"/>
              <a:t>1 cenoura</a:t>
            </a:r>
          </a:p>
          <a:p>
            <a:r>
              <a:rPr lang="pt-BR" sz="1400" dirty="0"/>
              <a:t>4 pepinos em conserva</a:t>
            </a:r>
          </a:p>
          <a:p>
            <a:r>
              <a:rPr lang="pt-BR" sz="1400" dirty="0"/>
              <a:t>2 ovos cozidos</a:t>
            </a:r>
          </a:p>
          <a:p>
            <a:r>
              <a:rPr lang="pt-BR" sz="1400" dirty="0"/>
              <a:t>200 </a:t>
            </a:r>
            <a:r>
              <a:rPr lang="pt-BR" sz="1400" dirty="0" err="1"/>
              <a:t>grs</a:t>
            </a:r>
            <a:r>
              <a:rPr lang="pt-BR" sz="1400" dirty="0"/>
              <a:t> de presunto </a:t>
            </a:r>
          </a:p>
          <a:p>
            <a:r>
              <a:rPr lang="pt-BR" sz="1400" dirty="0"/>
              <a:t>Cheiro verde </a:t>
            </a:r>
          </a:p>
          <a:p>
            <a:r>
              <a:rPr lang="pt-BR" sz="1400" dirty="0"/>
              <a:t>Maionese</a:t>
            </a:r>
          </a:p>
          <a:p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  <a:p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73149" y="1747162"/>
            <a:ext cx="28332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/>
              <a:t>Modo de </a:t>
            </a:r>
            <a:r>
              <a:rPr lang="pt-BR" sz="1600" b="1" dirty="0" smtClean="0"/>
              <a:t>Preparo</a:t>
            </a:r>
          </a:p>
          <a:p>
            <a:pPr algn="r"/>
            <a:endParaRPr lang="pt-BR" sz="1000" b="1" dirty="0"/>
          </a:p>
          <a:p>
            <a:r>
              <a:rPr lang="pt-BR" sz="1400" dirty="0"/>
              <a:t> Rale na Prática no ralo grosso a cenoura, os pepinos, o presunto e os ovos. Acrescente o cheiro verde e a maionese até dar o ponto de </a:t>
            </a:r>
            <a:r>
              <a:rPr lang="pt-BR" sz="1400" dirty="0" smtClean="0"/>
              <a:t>patê. </a:t>
            </a:r>
          </a:p>
          <a:p>
            <a:r>
              <a:rPr lang="pt-BR" sz="1400" dirty="0" smtClean="0"/>
              <a:t>Sirva </a:t>
            </a:r>
            <a:r>
              <a:rPr lang="pt-BR" sz="1400" dirty="0"/>
              <a:t>com torradas ou bolachas.</a:t>
            </a:r>
          </a:p>
          <a:p>
            <a:endParaRPr lang="pt-BR" sz="1200" dirty="0"/>
          </a:p>
          <a:p>
            <a:pPr algn="r"/>
            <a:r>
              <a:rPr lang="pt-BR" sz="1200" dirty="0" smtClean="0"/>
              <a:t> 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44624" y="8546043"/>
            <a:ext cx="2041864" cy="13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000" b="1" dirty="0" smtClean="0">
                <a:solidFill>
                  <a:srgbClr val="003300"/>
                </a:solidFill>
                <a:effectLst/>
                <a:latin typeface="+mj-lt"/>
                <a:ea typeface="Times New Roman"/>
                <a:cs typeface="Calibri"/>
              </a:rPr>
              <a:t>Equipe </a:t>
            </a:r>
            <a:r>
              <a:rPr lang="pt-BR" sz="1000" b="1" dirty="0">
                <a:solidFill>
                  <a:srgbClr val="003300"/>
                </a:solidFill>
                <a:effectLst/>
                <a:latin typeface="+mj-lt"/>
                <a:ea typeface="Times New Roman"/>
                <a:cs typeface="Calibri"/>
              </a:rPr>
              <a:t>anfitriã: </a:t>
            </a:r>
            <a:r>
              <a:rPr lang="pt-BR" sz="1000" b="1" dirty="0" smtClean="0">
                <a:solidFill>
                  <a:srgbClr val="003300"/>
                </a:solidFill>
                <a:latin typeface="+mj-lt"/>
                <a:ea typeface="Times New Roman"/>
                <a:cs typeface="Calibri"/>
              </a:rPr>
              <a:t>Vitoria</a:t>
            </a:r>
          </a:p>
          <a:p>
            <a:r>
              <a:rPr lang="pt-BR" sz="800" dirty="0" smtClean="0">
                <a:latin typeface="+mj-lt"/>
              </a:rPr>
              <a:t>Nereide/Sensação-(43)3251-1633/ </a:t>
            </a:r>
            <a:r>
              <a:rPr lang="pt-BR" sz="800" dirty="0">
                <a:latin typeface="+mj-lt"/>
              </a:rPr>
              <a:t>8447-7828</a:t>
            </a:r>
            <a:endParaRPr lang="pt-BR" sz="800" dirty="0" smtClean="0">
              <a:latin typeface="+mj-lt"/>
            </a:endParaRPr>
          </a:p>
          <a:p>
            <a:r>
              <a:rPr lang="pt-BR" sz="800" dirty="0" smtClean="0">
                <a:latin typeface="+mj-lt"/>
              </a:rPr>
              <a:t>Irene/Glamour-(43</a:t>
            </a:r>
            <a:r>
              <a:rPr lang="pt-BR" sz="800" dirty="0">
                <a:latin typeface="+mj-lt"/>
              </a:rPr>
              <a:t>) </a:t>
            </a:r>
            <a:r>
              <a:rPr lang="pt-BR" sz="800" dirty="0" smtClean="0">
                <a:latin typeface="+mj-lt"/>
              </a:rPr>
              <a:t>3251-1633/ </a:t>
            </a:r>
            <a:r>
              <a:rPr lang="pt-BR" sz="800" dirty="0">
                <a:latin typeface="+mj-lt"/>
              </a:rPr>
              <a:t>8447-7828</a:t>
            </a:r>
          </a:p>
          <a:p>
            <a:r>
              <a:rPr lang="pt-BR" sz="800" dirty="0" smtClean="0">
                <a:latin typeface="+mj-lt"/>
              </a:rPr>
              <a:t>Irene/Celebridade-(</a:t>
            </a:r>
            <a:r>
              <a:rPr lang="pt-BR" sz="800" dirty="0">
                <a:latin typeface="+mj-lt"/>
              </a:rPr>
              <a:t>43) 3342-9021 </a:t>
            </a:r>
            <a:r>
              <a:rPr lang="pt-BR" sz="800" dirty="0" smtClean="0">
                <a:latin typeface="+mj-lt"/>
              </a:rPr>
              <a:t>/8406-8588</a:t>
            </a:r>
            <a:endParaRPr lang="pt-BR" sz="800" dirty="0">
              <a:latin typeface="+mj-lt"/>
            </a:endParaRPr>
          </a:p>
          <a:p>
            <a:r>
              <a:rPr lang="pt-BR" sz="800" dirty="0">
                <a:latin typeface="+mj-lt"/>
              </a:rPr>
              <a:t>Celia </a:t>
            </a:r>
            <a:r>
              <a:rPr lang="pt-BR" sz="800" dirty="0" smtClean="0">
                <a:latin typeface="+mj-lt"/>
              </a:rPr>
              <a:t>/Fidelidade-(</a:t>
            </a:r>
            <a:r>
              <a:rPr lang="pt-BR" sz="800" dirty="0">
                <a:latin typeface="+mj-lt"/>
              </a:rPr>
              <a:t>43) </a:t>
            </a:r>
            <a:r>
              <a:rPr lang="pt-BR" sz="800" dirty="0" smtClean="0">
                <a:latin typeface="+mj-lt"/>
              </a:rPr>
              <a:t>9972-8592/3037-2754</a:t>
            </a:r>
            <a:endParaRPr lang="pt-BR" sz="800" dirty="0">
              <a:latin typeface="+mj-lt"/>
            </a:endParaRPr>
          </a:p>
          <a:p>
            <a:r>
              <a:rPr lang="pt-BR" sz="800" dirty="0" smtClean="0">
                <a:latin typeface="+mj-lt"/>
              </a:rPr>
              <a:t>Eliza </a:t>
            </a:r>
            <a:r>
              <a:rPr lang="pt-BR" sz="800" dirty="0" err="1" smtClean="0">
                <a:latin typeface="+mj-lt"/>
              </a:rPr>
              <a:t>Pinguelli</a:t>
            </a:r>
            <a:r>
              <a:rPr lang="pt-BR" sz="800" dirty="0">
                <a:latin typeface="+mj-lt"/>
              </a:rPr>
              <a:t>/Ouro-(</a:t>
            </a:r>
            <a:r>
              <a:rPr lang="pt-BR" sz="800" dirty="0" smtClean="0">
                <a:latin typeface="+mj-lt"/>
              </a:rPr>
              <a:t>43)3256-9115 /9931-5697</a:t>
            </a:r>
            <a:endParaRPr lang="pt-BR" sz="800" dirty="0">
              <a:latin typeface="+mj-lt"/>
            </a:endParaRPr>
          </a:p>
          <a:p>
            <a:r>
              <a:rPr lang="pt-BR" sz="800" dirty="0" smtClean="0">
                <a:latin typeface="+mj-lt"/>
              </a:rPr>
              <a:t>Suellen/Turquesa-(</a:t>
            </a:r>
            <a:r>
              <a:rPr lang="pt-BR" sz="800" dirty="0">
                <a:latin typeface="+mj-lt"/>
              </a:rPr>
              <a:t>43) </a:t>
            </a:r>
            <a:r>
              <a:rPr lang="pt-BR" sz="800" dirty="0" smtClean="0">
                <a:latin typeface="+mj-lt"/>
              </a:rPr>
              <a:t>3342-2879/9932-2823</a:t>
            </a:r>
            <a:endParaRPr lang="pt-BR" sz="800" dirty="0">
              <a:latin typeface="+mj-lt"/>
            </a:endParaRPr>
          </a:p>
          <a:p>
            <a:r>
              <a:rPr lang="pt-BR" sz="800" dirty="0" smtClean="0">
                <a:latin typeface="+mj-lt"/>
              </a:rPr>
              <a:t>Andreia/Agua Viva-(</a:t>
            </a:r>
            <a:r>
              <a:rPr lang="pt-BR" sz="800" dirty="0">
                <a:latin typeface="+mj-lt"/>
              </a:rPr>
              <a:t>43) 9984-5380 </a:t>
            </a:r>
            <a:r>
              <a:rPr lang="pt-BR" sz="800" dirty="0" smtClean="0">
                <a:latin typeface="+mj-lt"/>
              </a:rPr>
              <a:t>/3347-6960</a:t>
            </a:r>
            <a:endParaRPr lang="pt-BR" sz="800" dirty="0"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-12860" y="6117322"/>
            <a:ext cx="332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Com no mínimo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  <a:t>2 atividades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durante o período das semanas </a:t>
            </a:r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  <a:t>09, 10 e 11 </a:t>
            </a:r>
          </a:p>
          <a:p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com uma venda total de </a:t>
            </a:r>
          </a:p>
          <a:p>
            <a:r>
              <a:rPr lang="pt-BR" sz="1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R$ 1.400,00</a:t>
            </a:r>
            <a:endParaRPr lang="pt-BR" sz="10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-27384" y="6771669"/>
            <a:ext cx="142233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rgbClr val="CC0066"/>
                </a:solidFill>
                <a:latin typeface="Berlin Sans FB Demi" pitchFamily="34" charset="0"/>
              </a:rPr>
              <a:t>CONQUISTE:</a:t>
            </a:r>
          </a:p>
          <a:p>
            <a:pPr algn="ctr"/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1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Microplus</a:t>
            </a: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  <a:p>
            <a:pPr algn="ctr"/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Redondo 1,75L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  <a:p>
            <a:pPr algn="ct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+ 1 </a:t>
            </a:r>
            <a:r>
              <a:rPr lang="pt-BR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Microplus</a:t>
            </a: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  <a:p>
            <a:pPr algn="ctr"/>
            <a:r>
              <a:rPr lang="pt-B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Redondo 3L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387159" y="5889104"/>
            <a:ext cx="341927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PROMOÇÃO SEM 09/2016 | PRIMEIRA Semana do Vitrine</a:t>
            </a: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5381" y="5889104"/>
            <a:ext cx="3260932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ESPECIAL</a:t>
            </a: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52" y="6315619"/>
            <a:ext cx="1900656" cy="142152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06" y="6345540"/>
            <a:ext cx="1974970" cy="141069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35292"/>
              </p:ext>
            </p:extLst>
          </p:nvPr>
        </p:nvGraphicFramePr>
        <p:xfrm>
          <a:off x="3356992" y="6149320"/>
          <a:ext cx="1944216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103"/>
                <a:gridCol w="1275113"/>
              </a:tblGrid>
              <a:tr h="97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SEMANA</a:t>
                      </a:r>
                      <a:endParaRPr lang="pt-B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PEDIDO Primeira Semana</a:t>
                      </a:r>
                      <a:endParaRPr lang="pt-B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09/2016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effectLst/>
                        </a:rPr>
                        <a:t>20/02/2016</a:t>
                      </a:r>
                      <a:r>
                        <a:rPr lang="pt-BR" sz="800" baseline="0" dirty="0" smtClean="0">
                          <a:effectLst/>
                        </a:rPr>
                        <a:t> </a:t>
                      </a:r>
                      <a:r>
                        <a:rPr lang="pt-BR" sz="800" dirty="0" smtClean="0">
                          <a:effectLst/>
                        </a:rPr>
                        <a:t>a 24/02/2016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" name="Retângulo 44"/>
          <p:cNvSpPr/>
          <p:nvPr/>
        </p:nvSpPr>
        <p:spPr>
          <a:xfrm>
            <a:off x="3410857" y="6345540"/>
            <a:ext cx="1474869" cy="14157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Com 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pedido mínimo </a:t>
            </a:r>
            <a:r>
              <a:rPr lang="pt-BR" sz="700" b="1" dirty="0" smtClean="0">
                <a:solidFill>
                  <a:srgbClr val="CC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CONQUISTE:</a:t>
            </a:r>
            <a:endParaRPr lang="pt-BR" sz="800" b="1" dirty="0">
              <a:solidFill>
                <a:srgbClr val="CC00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1 Eco </a:t>
            </a:r>
            <a:r>
              <a:rPr lang="pt-B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Tupper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 </a:t>
            </a:r>
            <a:r>
              <a:rPr lang="pt-B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Mint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 500ml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  <a:p>
            <a:endParaRPr lang="pt-BR" sz="200" b="1" dirty="0" smtClean="0">
              <a:solidFill>
                <a:srgbClr val="002060"/>
              </a:solidFill>
              <a:latin typeface="Swis721 Lt BT" pitchFamily="34" charset="0"/>
            </a:endParaRPr>
          </a:p>
          <a:p>
            <a:r>
              <a:rPr lang="pt-BR" sz="700" b="1" dirty="0" smtClean="0">
                <a:solidFill>
                  <a:srgbClr val="002060"/>
                </a:solidFill>
                <a:latin typeface="Swis721 Lt BT" pitchFamily="34" charset="0"/>
              </a:rPr>
              <a:t>OU</a:t>
            </a:r>
          </a:p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Com 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o valor 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de</a:t>
            </a:r>
          </a:p>
          <a:p>
            <a:r>
              <a:rPr lang="pt-BR" sz="800" dirty="0" smtClean="0">
                <a:solidFill>
                  <a:srgbClr val="003399"/>
                </a:solidFill>
                <a:latin typeface="Berlin Sans FB Demi" pitchFamily="34" charset="0"/>
              </a:rPr>
              <a:t>R</a:t>
            </a:r>
            <a:r>
              <a:rPr lang="pt-BR" sz="900" dirty="0" smtClean="0">
                <a:solidFill>
                  <a:srgbClr val="003399"/>
                </a:solidFill>
                <a:latin typeface="Berlin Sans FB Demi" pitchFamily="34" charset="0"/>
              </a:rPr>
              <a:t>$ </a:t>
            </a:r>
            <a:r>
              <a:rPr lang="pt-BR" sz="900" dirty="0">
                <a:solidFill>
                  <a:srgbClr val="003399"/>
                </a:solidFill>
                <a:latin typeface="Berlin Sans FB Demi" pitchFamily="34" charset="0"/>
              </a:rPr>
              <a:t>515,00</a:t>
            </a:r>
          </a:p>
          <a:p>
            <a:r>
              <a:rPr lang="pt-BR" sz="700" b="1" dirty="0" smtClean="0">
                <a:solidFill>
                  <a:srgbClr val="CC0066"/>
                </a:solidFill>
                <a:latin typeface="Arial Black" pitchFamily="34" charset="0"/>
              </a:rPr>
              <a:t>CONQUISTE:</a:t>
            </a:r>
            <a:endParaRPr lang="pt-BR" sz="800" b="1" dirty="0">
              <a:solidFill>
                <a:srgbClr val="CC0066"/>
              </a:solidFill>
              <a:latin typeface="Arial Black" pitchFamily="34" charset="0"/>
            </a:endParaRPr>
          </a:p>
          <a:p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1 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Prática 2L</a:t>
            </a:r>
          </a:p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+ 1 Criativa 3L</a:t>
            </a:r>
          </a:p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+ 1 Eco </a:t>
            </a:r>
            <a:r>
              <a:rPr lang="pt-B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Tupper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 </a:t>
            </a:r>
            <a:r>
              <a:rPr lang="pt-B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Mint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 500ml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53348" y="3378458"/>
            <a:ext cx="1802244" cy="229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pt.com.br/imagens/enviadas/materias/materia1332/pat%C3%A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944888"/>
            <a:ext cx="2570659" cy="16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ortaltudoaqui.com.br/wp-content/uploads/2015/09/cenoura-e-pepin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18" y="4354981"/>
            <a:ext cx="1661454" cy="8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060848" y="8577207"/>
            <a:ext cx="231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Maria </a:t>
            </a:r>
            <a:r>
              <a:rPr lang="pt-BR" sz="800" dirty="0" smtClean="0"/>
              <a:t>M./Manga Rosa-(43)3254-9205/9966-2068</a:t>
            </a:r>
            <a:endParaRPr lang="pt-BR" sz="800" dirty="0"/>
          </a:p>
          <a:p>
            <a:r>
              <a:rPr lang="pt-BR" sz="800" dirty="0" smtClean="0"/>
              <a:t>Clarice/As Guerreiras-(</a:t>
            </a:r>
            <a:r>
              <a:rPr lang="pt-BR" sz="800" dirty="0"/>
              <a:t>43) 3338-2051/9607-8744</a:t>
            </a:r>
          </a:p>
          <a:p>
            <a:r>
              <a:rPr lang="pt-BR" sz="800" dirty="0" smtClean="0"/>
              <a:t>Patrícia/Mundo Rosa-(</a:t>
            </a:r>
            <a:r>
              <a:rPr lang="pt-BR" sz="800" dirty="0"/>
              <a:t>43) 9173-7373 </a:t>
            </a:r>
            <a:r>
              <a:rPr lang="pt-BR" sz="800" dirty="0" smtClean="0"/>
              <a:t>/3154-9447</a:t>
            </a:r>
            <a:endParaRPr lang="pt-BR" sz="800" dirty="0"/>
          </a:p>
          <a:p>
            <a:r>
              <a:rPr lang="pt-BR" sz="800" dirty="0" smtClean="0"/>
              <a:t>Solange/Solene-(</a:t>
            </a:r>
            <a:r>
              <a:rPr lang="pt-BR" sz="800" dirty="0"/>
              <a:t>43) </a:t>
            </a:r>
            <a:r>
              <a:rPr lang="pt-BR" sz="800" dirty="0" smtClean="0"/>
              <a:t>3062-1671/8427-4077</a:t>
            </a:r>
            <a:endParaRPr lang="pt-BR" sz="800" dirty="0"/>
          </a:p>
          <a:p>
            <a:r>
              <a:rPr lang="pt-BR" sz="800" dirty="0" smtClean="0"/>
              <a:t>Luci/Qualidade-(</a:t>
            </a:r>
            <a:r>
              <a:rPr lang="pt-BR" sz="800" dirty="0"/>
              <a:t>43) </a:t>
            </a:r>
            <a:r>
              <a:rPr lang="pt-BR" sz="800" dirty="0" smtClean="0"/>
              <a:t>3029-3407/9104-1776</a:t>
            </a:r>
            <a:endParaRPr lang="pt-BR" sz="800" dirty="0"/>
          </a:p>
          <a:p>
            <a:r>
              <a:rPr lang="pt-BR" sz="800" dirty="0" smtClean="0"/>
              <a:t>Terezinha/Emoção-(</a:t>
            </a:r>
            <a:r>
              <a:rPr lang="pt-BR" sz="800" dirty="0"/>
              <a:t>43) 9603-9592</a:t>
            </a:r>
          </a:p>
          <a:p>
            <a:r>
              <a:rPr lang="pt-BR" sz="800" dirty="0"/>
              <a:t>Luciana </a:t>
            </a:r>
            <a:r>
              <a:rPr lang="pt-BR" sz="800" dirty="0" smtClean="0"/>
              <a:t>/Moriá-(</a:t>
            </a:r>
            <a:r>
              <a:rPr lang="pt-BR" sz="800" dirty="0"/>
              <a:t>43) </a:t>
            </a:r>
            <a:r>
              <a:rPr lang="pt-BR" sz="800" dirty="0" smtClean="0"/>
              <a:t>3348-0904/9161-1939</a:t>
            </a:r>
            <a:endParaRPr lang="pt-BR" sz="800" dirty="0"/>
          </a:p>
          <a:p>
            <a:r>
              <a:rPr lang="pt-BR" sz="800" dirty="0" smtClean="0"/>
              <a:t>Rosemeire/Adonai-(</a:t>
            </a:r>
            <a:r>
              <a:rPr lang="pt-BR" sz="800" dirty="0"/>
              <a:t>43) 3354-9174 </a:t>
            </a:r>
            <a:r>
              <a:rPr lang="pt-BR" sz="800" dirty="0" smtClean="0"/>
              <a:t>/ </a:t>
            </a:r>
            <a:r>
              <a:rPr lang="pt-BR" sz="800" dirty="0"/>
              <a:t>8424-8575 </a:t>
            </a:r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2626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253</Words>
  <Application>Microsoft Office PowerPoint</Application>
  <PresentationFormat>Papel A4 (210 x 297 mm)</PresentationFormat>
  <Paragraphs>71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Iracema Decol</dc:creator>
  <cp:lastModifiedBy>Bianca Carvalho</cp:lastModifiedBy>
  <cp:revision>127</cp:revision>
  <cp:lastPrinted>2016-02-15T16:02:35Z</cp:lastPrinted>
  <dcterms:created xsi:type="dcterms:W3CDTF">2014-08-16T13:05:38Z</dcterms:created>
  <dcterms:modified xsi:type="dcterms:W3CDTF">2016-02-22T17:35:06Z</dcterms:modified>
</cp:coreProperties>
</file>